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03" r:id="rId14"/>
    <p:sldId id="304" r:id="rId15"/>
    <p:sldId id="289" r:id="rId16"/>
    <p:sldId id="290" r:id="rId17"/>
    <p:sldId id="294" r:id="rId18"/>
    <p:sldId id="288" r:id="rId19"/>
    <p:sldId id="286" r:id="rId20"/>
    <p:sldId id="287" r:id="rId21"/>
    <p:sldId id="296" r:id="rId22"/>
    <p:sldId id="297" r:id="rId23"/>
    <p:sldId id="298" r:id="rId24"/>
    <p:sldId id="305" r:id="rId25"/>
    <p:sldId id="299" r:id="rId26"/>
    <p:sldId id="302" r:id="rId27"/>
    <p:sldId id="306" r:id="rId28"/>
    <p:sldId id="310" r:id="rId29"/>
    <p:sldId id="312" r:id="rId30"/>
    <p:sldId id="311" r:id="rId31"/>
    <p:sldId id="313" r:id="rId32"/>
    <p:sldId id="308" r:id="rId33"/>
    <p:sldId id="309" r:id="rId34"/>
    <p:sldId id="301" r:id="rId35"/>
    <p:sldId id="270" r:id="rId36"/>
    <p:sldId id="282" r:id="rId37"/>
    <p:sldId id="281" r:id="rId38"/>
    <p:sldId id="283" r:id="rId39"/>
    <p:sldId id="265" r:id="rId40"/>
    <p:sldId id="272" r:id="rId41"/>
    <p:sldId id="269" r:id="rId42"/>
    <p:sldId id="273" r:id="rId43"/>
    <p:sldId id="274" r:id="rId44"/>
    <p:sldId id="275" r:id="rId45"/>
    <p:sldId id="276" r:id="rId46"/>
    <p:sldId id="277" r:id="rId47"/>
    <p:sldId id="278" r:id="rId48"/>
    <p:sldId id="279" r:id="rId49"/>
    <p:sldId id="280" r:id="rId50"/>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45105400"/>
        <c:axId val="345608248"/>
      </c:scatterChart>
      <c:valAx>
        <c:axId val="345105400"/>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5608248"/>
        <c:crosses val="autoZero"/>
        <c:crossBetween val="midCat"/>
      </c:valAx>
      <c:valAx>
        <c:axId val="34560824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5105400"/>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43590584"/>
        <c:axId val="345983800"/>
      </c:lineChart>
      <c:catAx>
        <c:axId val="343590584"/>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5983800"/>
        <c:crosses val="autoZero"/>
        <c:auto val="1"/>
        <c:lblAlgn val="ctr"/>
        <c:lblOffset val="100"/>
        <c:noMultiLvlLbl val="0"/>
      </c:catAx>
      <c:valAx>
        <c:axId val="345983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359058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2021/11/7</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21</a:t>
            </a:fld>
            <a:endParaRPr kumimoji="1" lang="ja-JP" altLang="en-US"/>
          </a:p>
        </p:txBody>
      </p:sp>
    </p:spTree>
    <p:extLst>
      <p:ext uri="{BB962C8B-B14F-4D97-AF65-F5344CB8AC3E}">
        <p14:creationId xmlns:p14="http://schemas.microsoft.com/office/powerpoint/2010/main" val="132557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27</a:t>
            </a:fld>
            <a:endParaRPr kumimoji="1" lang="ja-JP" altLang="en-US"/>
          </a:p>
        </p:txBody>
      </p:sp>
    </p:spTree>
    <p:extLst>
      <p:ext uri="{BB962C8B-B14F-4D97-AF65-F5344CB8AC3E}">
        <p14:creationId xmlns:p14="http://schemas.microsoft.com/office/powerpoint/2010/main" val="8036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36</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37</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360881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3" name="図 2"/>
          <p:cNvPicPr>
            <a:picLocks noChangeAspect="1"/>
          </p:cNvPicPr>
          <p:nvPr/>
        </p:nvPicPr>
        <p:blipFill>
          <a:blip r:embed="rId2"/>
          <a:stretch>
            <a:fillRect/>
          </a:stretch>
        </p:blipFill>
        <p:spPr>
          <a:xfrm>
            <a:off x="152017"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a:t>L5</a:t>
            </a:r>
            <a:r>
              <a:rPr lang="ja-JP" altLang="en-US" sz="2200" dirty="0"/>
              <a:t>の</a:t>
            </a:r>
            <a:r>
              <a:rPr lang="en-US" altLang="ja-JP" sz="2200" dirty="0"/>
              <a:t>5</a:t>
            </a:r>
            <a:r>
              <a:rPr lang="ja-JP" altLang="en-US" sz="2200" dirty="0"/>
              <a:t>段階で</a:t>
            </a:r>
            <a:r>
              <a:rPr lang="ja-JP" altLang="en-US" sz="2200" dirty="0" smtClean="0"/>
              <a:t>評価付ける．</a:t>
            </a:r>
            <a:r>
              <a:rPr lang="ja-JP" altLang="ja-JP" sz="2200" dirty="0" smtClean="0"/>
              <a:t>評価は主観的になりやすい為</a:t>
            </a:r>
            <a:r>
              <a:rPr lang="ja-JP" altLang="en-US" sz="2200" dirty="0" smtClean="0"/>
              <a:t>，</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は</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を参考に評価する</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13</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2378734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58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368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406874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a:t>
            </a:r>
            <a:r>
              <a:rPr lang="ja-JP" altLang="en-US" dirty="0" smtClean="0"/>
              <a:t>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a:t>
            </a:r>
            <a:r>
              <a:rPr lang="ja-JP" altLang="en-US" dirty="0" smtClean="0"/>
              <a:t>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ロードバランサのリバース先であるサーバ郡は同性能であることが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a:t>
            </a:r>
            <a:r>
              <a:rPr lang="ja-JP" altLang="en-US" dirty="0" smtClean="0"/>
              <a:t>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endParaRPr lang="en-US" altLang="ja-JP" sz="3200" dirty="0"/>
          </a:p>
        </p:txBody>
      </p:sp>
    </p:spTree>
    <p:extLst>
      <p:ext uri="{BB962C8B-B14F-4D97-AF65-F5344CB8AC3E}">
        <p14:creationId xmlns:p14="http://schemas.microsoft.com/office/powerpoint/2010/main" val="3374818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a:t>
            </a:r>
            <a:r>
              <a:rPr lang="ja-JP" altLang="en-US" dirty="0" smtClean="0"/>
              <a:t>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endParaRPr lang="en-US" altLang="ja-JP" sz="3200" dirty="0"/>
          </a:p>
        </p:txBody>
      </p:sp>
    </p:spTree>
    <p:extLst>
      <p:ext uri="{BB962C8B-B14F-4D97-AF65-F5344CB8AC3E}">
        <p14:creationId xmlns:p14="http://schemas.microsoft.com/office/powerpoint/2010/main" val="135178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ロードバランサに評価する工程があるのでユーザはトラブルに</a:t>
            </a:r>
            <a:r>
              <a:rPr lang="ja-JP" altLang="en-US" dirty="0" smtClean="0"/>
              <a:t>気付ける</a:t>
            </a:r>
            <a:endParaRPr lang="en-US" altLang="ja-JP" dirty="0" smtClean="0"/>
          </a:p>
          <a:p>
            <a:r>
              <a:rPr kumimoji="1" lang="ja-JP" altLang="en-US" dirty="0" smtClean="0"/>
              <a:t>ラズベリーパイという非力なコンピュータでの負荷分散</a:t>
            </a:r>
            <a:endParaRPr kumimoji="1" lang="en-US" altLang="ja-JP" dirty="0" smtClean="0"/>
          </a:p>
          <a:p>
            <a:r>
              <a:rPr lang="ja-JP" altLang="en-US" dirty="0"/>
              <a:t>応答</a:t>
            </a:r>
            <a:r>
              <a:rPr lang="ja-JP" altLang="en-US" dirty="0" smtClean="0"/>
              <a:t>速度</a:t>
            </a:r>
            <a:r>
              <a:rPr lang="en-US" altLang="ja-JP" dirty="0" smtClean="0"/>
              <a:t>LB</a:t>
            </a:r>
            <a:r>
              <a:rPr lang="ja-JP" altLang="en-US" dirty="0" smtClean="0"/>
              <a:t>とラウンドロビン</a:t>
            </a:r>
            <a:r>
              <a:rPr lang="en-US" altLang="ja-JP" dirty="0" smtClean="0"/>
              <a:t>LB</a:t>
            </a:r>
            <a:r>
              <a:rPr lang="ja-JP" altLang="en-US" dirty="0" smtClean="0"/>
              <a:t>の比較</a:t>
            </a:r>
            <a:endParaRPr lang="en-US" altLang="ja-JP" dirty="0" smtClean="0"/>
          </a:p>
          <a:p>
            <a:r>
              <a:rPr kumimoji="1" lang="en-US" altLang="ja-JP" sz="2400" dirty="0" smtClean="0"/>
              <a:t>NGINX</a:t>
            </a:r>
            <a:r>
              <a:rPr lang="ja-JP" altLang="en-US" sz="2400" dirty="0" smtClean="0"/>
              <a:t>環境なら再現可能</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33</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35</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37</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40</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41</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42</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43</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44</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45</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46</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47</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48</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49</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545799"/>
            <a:ext cx="7886700"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a:t/>
            </a:r>
            <a:br>
              <a:rPr lang="en-US" altLang="ja-JP" sz="2500" dirty="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6152</TotalTime>
  <Words>3518</Words>
  <Application>Microsoft Office PowerPoint</Application>
  <PresentationFormat>画面に合わせる (4:3)</PresentationFormat>
  <Paragraphs>398</Paragraphs>
  <Slides>49</Slides>
  <Notes>15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実装システム図</vt:lpstr>
      <vt:lpstr>実装システムの処理手順</vt:lpstr>
      <vt:lpstr>実験目的</vt:lpstr>
      <vt:lpstr>実験方法（修正前）</vt:lpstr>
      <vt:lpstr>実験方法</vt:lpstr>
      <vt:lpstr>実験手順</vt:lpstr>
      <vt:lpstr>実験環境1</vt:lpstr>
      <vt:lpstr>実験環境2</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提案システム実験結果：７回目</vt:lpstr>
      <vt:lpstr>提案システム実験結果：７回目</vt:lpstr>
      <vt:lpstr>ラウンドロビン実験結果：７回目</vt:lpstr>
      <vt:lpstr>ラウンドロビン実験結果：７回目</vt:lpstr>
      <vt:lpstr>研究の独自性</vt:lpstr>
      <vt:lpstr>提案システムの動作の様子</vt:lpstr>
      <vt:lpstr>参考文献</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185</cp:revision>
  <cp:lastPrinted>2021-07-27T10:53:03Z</cp:lastPrinted>
  <dcterms:created xsi:type="dcterms:W3CDTF">2018-06-14T09:18:55Z</dcterms:created>
  <dcterms:modified xsi:type="dcterms:W3CDTF">2021-11-07T11:07:07Z</dcterms:modified>
</cp:coreProperties>
</file>